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0.36464088397790057</c:v>
                </c:pt>
                <c:pt idx="1">
                  <c:v>0.63535911602209949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0.36464088397790057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8.3771831439655688</c:v>
                </c:pt>
                <c:pt idx="1">
                  <c:v>9.9148852560755518</c:v>
                </c:pt>
                <c:pt idx="2">
                  <c:v>6.2326003475170628</c:v>
                </c:pt>
                <c:pt idx="3">
                  <c:v>8.7624538538937564</c:v>
                </c:pt>
                <c:pt idx="4">
                  <c:v>9.2382625726385186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9.1571292585204827</c:v>
                </c:pt>
                <c:pt idx="2">
                  <c:v>5.6787379006199714</c:v>
                </c:pt>
                <c:pt idx="3">
                  <c:v>8.4070190049429687</c:v>
                </c:pt>
                <c:pt idx="4">
                  <c:v>8.9870196959314921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EDD-4548-8882-98A9DAB755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EDD-4548-8882-98A9DAB755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6.913789642677294</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50-4470-98E1-7FD1268F7F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50-4470-98E1-7FD1268F7F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745-4E2E-8730-D72DD30240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745-4E2E-8730-D72DD30240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0.15316730430099579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0.42674167454965861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0.11897238831923929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1.2420547895059961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0.11897238831923929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0.42674167454965861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0.10822636506685335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6.7686472588033464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0.3468771380497806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0.48718727389844485</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0.13582416949458853</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1.417984984875245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0.13582416949458853</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0.48718727389844663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1.9773168196852708E-2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6.837680735698739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0.51230210049361524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0.62427806012095477</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0.17404405573060178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1.8169951537426305</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0.17404405573060266</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0.11033132998956674</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7.1350409335297984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6.5822873938485014</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7.6252358477141016</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B9-4B62-93C9-E6CF74F168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B9-4B62-93C9-E6CF74F168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AC-4CA7-99D7-94C67BE0AC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AC-4CA7-99D7-94C67BE0AC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0.42911319781486768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0.787043398978442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0.21942181528478955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2.2907325005973806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0.21942181528479043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0.78704339897844111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2.6089025363649654E-2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6.5822873938485014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0.48977582990230983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0.7697079067189998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0.21458880965211424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2.2402766101292002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0.21458880965211424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0.7697079067189998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2.298416302354056E-3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7.5048311544499979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8.0009358008279445</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FD-4532-B965-EC4388BF23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FD-4532-B965-EC4388BF23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D5-411A-B128-D20C165004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D5-411A-B128-D20C165004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0.36030351318918186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0.12238554342792174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1.277687642724775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0.12238554342792085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0.32800553689578749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8.0009358008279445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7.9570727335092863</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65-4441-B140-9F2EC2F1D2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65-4441-B140-9F2EC2F1D2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97-476B-9C27-7B0897DB64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97-476B-9C27-7B0897DB64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C4-4749-8170-99FF171877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C4-4749-8170-99FF171877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3.3438345723181051E-2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0.46890477223803195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0.13072714472126279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1.3647727721813885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0.13072714472126279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0.27553080444709011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7.9570727335092863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8.7581295402279693</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1C-454D-8FA0-8366D93160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1C-454D-8FA0-8366D93160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72-4E55-A7AA-2FB5EA2C3D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72-4E55-A7AA-2FB5EA2C3D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1.0375347389281684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0.33039602720330485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9.2111942169806227E-2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0.96163555728341166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9.2111942169806227E-2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0.17018194633232575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9.140163944246261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0.20645500885015533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0.3592931050596917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0.10016823142641584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1.0457420697118707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0.10016823142641584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0.14132721523060532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8.8351917296570193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0.17218147433299968</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0.36659220619902833</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0.10220316625214387</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1.0669864994685163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0.10220316625214387</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0.16577311527065852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8.2990329467806259</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FC-460F-8A67-6C95D1223F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FC-460F-8A67-6C95D1223F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FF-4056-90C8-BEDD1FB61C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FF-4056-90C8-BEDD1FB61C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0F-4BD2-B381-562B4700AE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0F-4BD2-B381-562B4700AE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3.5296338439165353E-2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0.43824801626449617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0.12218027036187351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1.2755446211510764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0.12218027036187173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0.25344845404665151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8.62198557438861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0.29119042093240566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0.35137669351657408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9.7961195075450647E-2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1.0227009245431802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9.7961195075450647E-2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0.35137669351657408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9.4465151118518165E-2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9.0264875086147871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8.3527399771658839</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FB-438B-9747-9C46B08397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FB-438B-9747-9C46B08397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18-42A3-9C13-F9251593ECD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18-42A3-9C13-F9251593ECD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0.55641157890678272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0.60576312827579049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0.1688822311595386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1.763106440389449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0.16888223115953771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0.60576312827579137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0.65438632035248467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8.3771831439655688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0.24592267012110547</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6.868190580784983E-2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0.7170293146686646</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6.868190580784983E-2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0.24635490561942142</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0.2954308615044976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8.6925324475788308</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3.5646845954420137E-2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0.31581428999428152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8.8046662856668512E-2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0.91919462024838161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8.80466628566694E-2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0.31581428999428063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0.74948374222989678</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7.9885043399532503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8.0440019344940659</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0.27702940217208027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0.15604442602001622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1.6290815831469159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0.15604442602001534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6.4713940493813737E-2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8.0580110450423472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DA-4829-9325-C7E96DE395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DA-4829-9325-C7E96DE395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DD-43D3-B5DF-2A2FBC9167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DD-43D3-B5DF-2A2FBC9167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0.27365848367062284</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0.13472765451914182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1.4065375247018528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0.13472765451914093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0.48325418788242835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0.4411957255479475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7.4402220890636528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0.45426190127927413</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0.76707999446472375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0.21385616736327595</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2.2326279289797242</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0.21385616736327506</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0.13493073639317643</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8.6477817799244789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0.36058459608292459</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0.3414041464644999</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9.5180923517338201E-2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0.99367528545444017</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9.5180923517338201E-2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0.3414041464644999</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8.7642101730374122E-2</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9.5275398775768299</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8.2818172925191185</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42-4556-8E71-B3B98315D7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42-4556-8E71-B3B98315D7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9B-47D4-8EBC-7C5F1F7B17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9B-47D4-8EBC-7C5F1F7B17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0.14389463190991325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0.39371123817781495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0.10976374961168478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1.1459179129320969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0.10976374961168389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0.39371123817781495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8.0273862216326819E-2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7.8468013193588071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0.14446016075284884</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0.31144568865828237</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8.6828729466153831E-2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0.90647956911459104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8.6828729466153831E-2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0.23119559957506119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8.5784658258879922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2.5230363231881547E-2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0.16689809582600823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1.7423923500962646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0.16689809582600823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0.15363438740040536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8.3704941665897721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5.243387207807082E-2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0.30911777901238313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8.6179725661555295E-2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0.89970406182841245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8.6179725661555295E-2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0.27220779820033414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8.5594298549937573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0.24806132178903972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9.6518533674671225E-2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1.0076397449889276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9.6518533674670337E-2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0.34371050625770394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8.1425721698359137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8.0025311558192449</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8B-499E-BC3E-9EE5C15908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8B-499E-BC3E-9EE5C15908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39-4BFE-8D49-B2B1C3CB97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39-4BFE-8D49-B2B1C3CB97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7.4723998762193489E-2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0.1363624144733615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1.4236041857945381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0.13636241447336239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0.28350801622398869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8.0025311558192449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7.0342510920584189E-2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0.48497853083439146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0.13520838844205496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1.4115563183889179</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0.13520838844205585</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0.48497853083439146</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0.13126538236585183</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8.3119042621474488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1.4515955027549161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9.6141026771157101E-2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2.6803399462915323E-2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0.27982367294020705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2.6803399462915323E-2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9.6141026771157101E-2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0.49489973485089322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9.9148852560755518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0.42516166574433711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0.21039696971816291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2.1965143982381772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0.21039696971816291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0.75467220962885762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0.19713645003543867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6.5552963293708819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0.21292930203610139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0.21296266381614259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2.2232998792041898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0.21296266381614348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0.76387508948377913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0.90711373932165085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4.7920221010581221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0.14729286583045464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0.17143257250871891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1.7897316408445629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0.17143257250871891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0.42536388381338597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8.0607061881479289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0.54591836734693877</c:v>
                </c:pt>
                <c:pt idx="1">
                  <c:v>5.1020408163265314E-2</c:v>
                </c:pt>
                <c:pt idx="2">
                  <c:v>0.32653061224489799</c:v>
                </c:pt>
                <c:pt idx="3">
                  <c:v>5.1020408163265311E-3</c:v>
                </c:pt>
                <c:pt idx="4">
                  <c:v>2.0408163265306117E-2</c:v>
                </c:pt>
                <c:pt idx="5">
                  <c:v>5.1020408163265314E-2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6.091002958477846</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66-4485-A6BA-4A702FA4A2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66-4485-A6BA-4A702FA4A2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CC-448D-9D46-3750251615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CC-448D-9D46-3750251615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0.40945326017004557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0.78851172735472641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0.2198311742581005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2.2950061499761434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0.2198311742581005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0.67771113752536571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7.0879011301595298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2.9115300424184198E-2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0.77965199218998915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0.21736114633421266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2.2692194102424867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0.21736114633421266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0.39983064289008219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7.9457217531342916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9.0371859420803169E-2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0.75314852944856181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0.20997217907572985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2.1920796444316535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0.20997217907572896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0.41866297210052217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7.7291928138828032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0.53393509664579009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0.24827810503771008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2.5919880557839829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0.24827810503771008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0.89054793128562793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1.1121190306805424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4.8278999605636246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0.52930417815450115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0.22397119726647108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2.3382274005440635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0.2239711972664713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0.8033615624822259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0.58094729807980006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2.864299134648979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8.3437652792992978E-2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0.12272432194997851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1.2812244422447927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0.1227243219499794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0.44019947314478536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0.33311462376594569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7.7227715684095299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9.3155771499021132</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0.51530612244897955</c:v>
                </c:pt>
                <c:pt idx="1">
                  <c:v>0.48469387755102039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19-43FB-A4F5-96FC101941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19-43FB-A4F5-96FC101941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4D-4B2C-9DAB-2C3F05CC4E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4D-4B2C-9DAB-2C3F05CC4E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9.9874962103209342E-2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0.17011873253483678</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4.7427830733592913E-2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0.49513979798800989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9.5454081127570589E-3</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9.5876123756816227</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0.26878416238894776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9.504892453379199E-2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0.99229723486605081</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9.504892453379199E-2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0.23109322394781451</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8.5564929745953702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2.5626060959991648E-2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0.14017056587112187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3.9078505775995254E-2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0.37134822190310501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9.8026260994293448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6.6877445260604373</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F9-40F7-BA18-B77871AADC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F9-40F7-BA18-B77871AADC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90-453E-BAFD-E37119A348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90-453E-BAFD-E37119A348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0.61920297416839931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0.268412889751239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2.8021923405126818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0.26841288975123856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0.83259300418564663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3.3059962148605191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2.8251471681428164E-2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0.50341903017305345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0.14034946178680219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1.4652283918948319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0.1403494617868013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0.20544557009312392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9.5480912741764232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0.57653061224489799</c:v>
                </c:pt>
                <c:pt idx="1">
                  <c:v>0.19897959183673472</c:v>
                </c:pt>
                <c:pt idx="2">
                  <c:v>0.2244897959183674</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7.5659629970423303E-2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0.72474296197308785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0.20205291923852986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2.1094036996255108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0.20205291923853075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0.14481557256660693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8.6793556030835024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0.55927919110020508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0.31929731354407798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3.3334184777367315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0.31929731354407753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1.0249062900372703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5.1020141250326967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0.19181289584686745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0.13347192325526258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1.3934278691534754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0.13347192325526258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0.23224847056827436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7.2018788670356617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5.666530900450617E-2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0.75154864078233974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0.20952614207719567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2.1874230816934208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0.20952614207719478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0.49768060078275322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6.2891310721738227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0.37231522422402641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0.10973273343005907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1.145594108413384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0.10973273343005907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0.39359998633634419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0.41654763018545715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8.7224915327968571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8.7128786084825283</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83-49F9-8A6A-8F24042711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83-49F9-8A6A-8F24042711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33-4384-BED5-1B794DECFA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33-4384-BED5-1B794DECFA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0.36130001565815562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0.11684191210010031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1.219812921209563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0.1168419121001012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0.41909987629556689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6.2357661261458475E-2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8.7624538538937564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0.10792748908692218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0.30847968993098718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8.6001831196350409E-2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0.89784686894816446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8.6001831196350409E-2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6.8778736402936858E-2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9.0005541144201402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0.50510204081632648</c:v>
                </c:pt>
                <c:pt idx="1">
                  <c:v>0.48979591836734693</c:v>
                </c:pt>
                <c:pt idx="2">
                  <c:v>0</c:v>
                </c:pt>
                <c:pt idx="3">
                  <c:v>5.1020408163265311E-3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0.42760031451748048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0.13504257441263068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1.4098252435376644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0.13504257441263157</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0.42368493258327966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8.3756278571336917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8.1566950905181841</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FD-48FF-AC11-7DBB482B06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FD-48FF-AC11-7DBB482B06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2E-477D-8CD1-43549BE2D2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2E-477D-8CD1-43549BE2D2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0.32471201117452608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0.10341716660585298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1.0796604902582096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0.10341716660585298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0.37094670013803821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0.14444418406202075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8.4962495602550572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2.0374620964632939E-2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0.29335438491834864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8.1785009243564133E-2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0.85382384833853564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8.1785009243564133E-2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0.18019764598094135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8.7403577484032855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0.12224568289356341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9.288317869845919E-2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0.96968715679979667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9.288317869845919E-2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0.33316237301144014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4.4993022016887707E-2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8.2641460155290183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1.4767809130928846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0.48575445740173784</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0.13542471096779529</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1.4138146947480941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0.13542471096779529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0.439414273492579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7.1260270378853727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8.0158453752950507</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2F-47DC-852C-E86D6ECEB5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2F-47DC-852C-E86D6ECEB5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2" formatCode="0">
                  <c:v>4</c:v>
                </c:pt>
                <c:pt idx="3" formatCode="0">
                  <c:v>72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A1-4596-BB6C-59F05EE80F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A1-4596-BB6C-59F05EE80F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0.38697131889317138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0.10908924426135957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1.1388761731405923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0.10908924426136046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0.16839449451922128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8.2049663576162324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0.23906871911471228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0.45598007428439224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0.12712383556362905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1.3271547377740944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0.12712383556362816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0.45598007428439224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6.9687555729146311E-2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7.8775792469770813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0.29398202854918054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0.5027261656881743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0.14015629634863558</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1.4632117722318236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0.14015629634863735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0.26799387912794082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7.7199340528010607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0.25578319207432365</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0.48466602484542953</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0.13512126410879244</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1.4106467527582636</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0.13512126410879155</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0.18574784832196833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8.0148383145957744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4.9514888941717849E-2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0.38006191923202426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0.10595842153908386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1.1061908298249534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0.10595842153908386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0.29297415299163454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8.7152251099188298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0.1942509990133825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0.56814567981000685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0.15839476777510786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1.6536188163245393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0.15839476777510875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0.33279571818562204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7.5625291698613184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7.772786690484649</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B6-4A74-8B5E-BF3F60A9CF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B6-4A74-8B5E-BF3F60A9CF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7.5625291698613184</c:v>
                </c:pt>
                <c:pt idx="1">
                  <c:v>5.1020141250326967</c:v>
                </c:pt>
                <c:pt idx="2">
                  <c:v>7.7199340528010607</c:v>
                </c:pt>
                <c:pt idx="3">
                  <c:v>8.0025311558192449</c:v>
                </c:pt>
                <c:pt idx="4">
                  <c:v>2.864299134648979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8.1605673131284604</c:v>
                </c:pt>
                <c:pt idx="1">
                  <c:v>5.6332485655474924</c:v>
                </c:pt>
                <c:pt idx="2">
                  <c:v>8.2465389537384208</c:v>
                </c:pt>
                <c:pt idx="3">
                  <c:v>8.4772058054431803</c:v>
                </c:pt>
                <c:pt idx="4">
                  <c:v>3.2685773566332479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DD-43F2-8690-77B211AA709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DD-43F2-8690-77B211AA709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0.26395764217318263</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0.4719021485403232</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0.13156279082438171</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1.373496798481713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0.13156279082438083</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0.47190214854032497</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0.11242719486052266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8.2895731628712959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0.31148049544922252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0.26252687119654716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7.319052890063027E-2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0.76409869762028393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7.319052890063027E-2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0.18194173758121757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9.2382625726385186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0.81726175538879176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0.61879609849809114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0.17251572581617669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1.8010396071071817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0.1725157258161758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0.60824643945207058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7.3307106789117196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8.947375366422472E-2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0.89711882161526768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0.2501100201341826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2.6111129884821125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0.25011002013418171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0.89711882161526901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5.0294945207703279E-2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6.2326003475170628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8.2408172080184681</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1A8-4C9B-8703-FEA7E8551C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1A8-4C9B-8703-FEA7E8551C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60-4E91-9BEA-56AAD85B97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60-4E91-9BEA-56AAD85B97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0.1124318179311139</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8.6236437792754472E-2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0.90029612840096362</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8.6236437792754472E-2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3.3686400226988766E-2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9.0669527325467723</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0.14450400418148046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0.13682185693271443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1.4284006996344525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0.13682185693271443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0.49076587574075603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0.36001208915114447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7.4601275511169298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9.5480912741764232</c:v>
                </c:pt>
                <c:pt idx="1">
                  <c:v>8.62198557438861</c:v>
                </c:pt>
                <c:pt idx="2">
                  <c:v>9.0264875086147871</c:v>
                </c:pt>
                <c:pt idx="3">
                  <c:v>8.6477817799244789</c:v>
                </c:pt>
                <c:pt idx="4">
                  <c:v>6.2166634019649631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8.6864883996386659</c:v>
                </c:pt>
                <c:pt idx="1">
                  <c:v>7.9298290009492707</c:v>
                </c:pt>
                <c:pt idx="2">
                  <c:v>8.6138900947930974</c:v>
                </c:pt>
                <c:pt idx="3">
                  <c:v>8.3012573380009087</c:v>
                </c:pt>
                <c:pt idx="4">
                  <c:v>5.8851012688846627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0.17862031833241954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0.46005872339190823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0.1282609324406776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1.3390258672203821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0.12826093244067671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0.31541732217767837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8.0090624680387279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0.24002160847319853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0.10743013928105327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1.1215553534428828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0.10743013928105327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0.38534081883675242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0.13104014277601372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7.9460995667562564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0.26713625998769253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0.12968346507170292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1.3538769052852153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0.12968346507170203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0.46516120108140768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1.5298077973350033E-2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7.5334774045137092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0.3247617535009244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0.23494377780052567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6.5500568687534511E-2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0.6838166082319681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6.5500568687534511E-2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0.23494377780052567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1.992155422193953E-2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9.4417233492145929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3.8496942507293852E-2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0.35996438521126617</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0.10035537931383232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1.0476958670021048</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0.10035537931383232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0.35996438521126528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1.8893828466286067E-2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8.2282773839422898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8.039642835196652</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8E-40C6-86D5-9E9DC1F7B1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8E-40C6-86D5-9E9DC1F7B1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8E-4ADF-8D20-1C7996C63B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8E-4ADF-8D20-1C7996C63B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0.19623804076005413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7.2164978017037029E-2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0.75339209245884575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7.2164978017037029E-2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0.12697484159478023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9.1574172695235188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0.17971841704162372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0.10966592710037482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1.1448966598463066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3.4188088018252571E-2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8.7448478341014759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8.0580110450423472</c:v>
                </c:pt>
                <c:pt idx="1">
                  <c:v>7.1260270378853727</c:v>
                </c:pt>
                <c:pt idx="2">
                  <c:v>4.7744775607647734</c:v>
                </c:pt>
                <c:pt idx="3">
                  <c:v>8.3704941665897721</c:v>
                </c:pt>
                <c:pt idx="4">
                  <c:v>8.2641460155290183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8.7389531911453115</c:v>
                </c:pt>
                <c:pt idx="1">
                  <c:v>7.8009712010539456</c:v>
                </c:pt>
                <c:pt idx="2">
                  <c:v>5.3431922446268629</c:v>
                </c:pt>
                <c:pt idx="3">
                  <c:v>8.8082713417254546</c:v>
                </c:pt>
                <c:pt idx="4">
                  <c:v>8.6147051688736038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0.81952585251682297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0.35135146698050779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3.6680592743260014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0.3513514669805069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0.72317148155842581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6.2166634019649631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0.10611224993133739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0.21840122963727904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2.0797451270582936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7.8799550255127224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0.16563588490299264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0.22420413736272593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2.3406592619726698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0.2075927935456896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8.2850533268720064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5.608324870083754</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03-4F5F-829C-5D03CD289B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03-4F5F-829C-5D03CD289B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B2-44E7-A07C-9599A0229C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B2-44E7-A07C-9599A0229C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0.22059303154863397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0.25998761184607977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2.714233639146272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0.25998761184608021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0.93254872335299854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0.22340987576289617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4.7744775607647734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0.31297899923871508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0.64863769817577399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0.18083534069481999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1.8878952015257529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0.18083534069481999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0.64270812108702735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6.4421721794027338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FD-4494-AF9D-98C9BAD980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FD-4494-AF9D-98C9BAD980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0157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RXR | East Lancashire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04304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RXR | East Lancashire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9869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RXR | East Lancashire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East Lancashire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66760996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8696650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6838464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93065516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Lancashire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Staff providing information to children and young people about who to contact if they were worried about anything after discharge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 </a:t>
            </a:r>
            <a:r>
              <a:rPr lang="en-GB" sz="1200" b="0">
                <a:solidFill>
                  <a:prstClr val="black"/>
                </a:solidFill>
                <a:latin typeface="Arial"/>
              </a:rPr>
              <a:t>Children and young people feeling well looked after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1154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85773757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428669973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50997802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02996196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p40. Were you able to ask staff any questions you had about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Lancashire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communicating with children in ways they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feeling able to ask questions about their child / young person's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1154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920734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7049169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DEC3852-FD70-3F1A-AAD7-36641C882580}"/>
              </a:ext>
            </a:extLst>
          </p:cNvPr>
          <p:cNvGraphicFramePr/>
          <p:nvPr>
            <p:extLst>
              <p:ext uri="{D42A27DB-BD31-4B8C-83A1-F6EECF244321}">
                <p14:modId xmlns:p14="http://schemas.microsoft.com/office/powerpoint/2010/main" val="612388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16F6F5E-8B33-0994-8623-77472190B7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43372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404307"/>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685713763"/>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426848825"/>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1984195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06308150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636086531"/>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1078381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832443292"/>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962073105"/>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42854416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F9F1042-3D48-5E41-2D26-879A0BA0CA42}"/>
              </a:ext>
            </a:extLst>
          </p:cNvPr>
          <p:cNvGraphicFramePr/>
          <p:nvPr>
            <p:extLst>
              <p:ext uri="{D42A27DB-BD31-4B8C-83A1-F6EECF244321}">
                <p14:modId xmlns:p14="http://schemas.microsoft.com/office/powerpoint/2010/main" val="40005126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C7F3652-BE95-AD7D-8A7E-C406335133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25397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468365992"/>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651242425"/>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912021877"/>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9107018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109543492"/>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7720390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447435449"/>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7925450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8540930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60325619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5893111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5B9EE58-7ABE-1C01-CA93-5455AF2C31DC}"/>
              </a:ext>
            </a:extLst>
          </p:cNvPr>
          <p:cNvGraphicFramePr/>
          <p:nvPr>
            <p:extLst>
              <p:ext uri="{D42A27DB-BD31-4B8C-83A1-F6EECF244321}">
                <p14:modId xmlns:p14="http://schemas.microsoft.com/office/powerpoint/2010/main" val="869477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41F825B2-75F8-D93D-DC2D-6BCCB71601A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224214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948898779"/>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380276856"/>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172173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65012784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5918381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9345339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5C8A2B8-F6FC-94C1-00A3-027EB98A7B8D}"/>
              </a:ext>
            </a:extLst>
          </p:cNvPr>
          <p:cNvGraphicFramePr/>
          <p:nvPr>
            <p:extLst>
              <p:ext uri="{D42A27DB-BD31-4B8C-83A1-F6EECF244321}">
                <p14:modId xmlns:p14="http://schemas.microsoft.com/office/powerpoint/2010/main" val="33806769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08DF910-82E6-4845-21B4-779571D2B17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3753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04795348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6572374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49528619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9832545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327923638"/>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23673942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579426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49168399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64953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61039918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397148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7117673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A5F7044-8B76-66EB-DD76-A99C24081418}"/>
              </a:ext>
            </a:extLst>
          </p:cNvPr>
          <p:cNvGraphicFramePr/>
          <p:nvPr>
            <p:extLst>
              <p:ext uri="{D42A27DB-BD31-4B8C-83A1-F6EECF244321}">
                <p14:modId xmlns:p14="http://schemas.microsoft.com/office/powerpoint/2010/main" val="7108224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E6E08AF-31C3-5345-7AB7-EBA0D8AB28E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36394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877774508"/>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67012097"/>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506356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71623986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6652663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7568287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15944CD-4C31-1080-11D1-CDEDCAE29310}"/>
              </a:ext>
            </a:extLst>
          </p:cNvPr>
          <p:cNvGraphicFramePr/>
          <p:nvPr>
            <p:extLst>
              <p:ext uri="{D42A27DB-BD31-4B8C-83A1-F6EECF244321}">
                <p14:modId xmlns:p14="http://schemas.microsoft.com/office/powerpoint/2010/main" val="17988375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85D2B5F-2089-4815-56F5-A4E01461D9E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55745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415065368"/>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5058555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979266870"/>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040713179"/>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961717602"/>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1757629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3847163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D6CFA2C-B01D-C373-5D6B-2D18E90DD715}"/>
              </a:ext>
            </a:extLst>
          </p:cNvPr>
          <p:cNvGraphicFramePr/>
          <p:nvPr>
            <p:extLst>
              <p:ext uri="{D42A27DB-BD31-4B8C-83A1-F6EECF244321}">
                <p14:modId xmlns:p14="http://schemas.microsoft.com/office/powerpoint/2010/main" val="30611461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A685585-3D57-8BEF-FEC2-BE5034B6BE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10210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349753291"/>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8137269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51624088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393938836"/>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27057353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911042679"/>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42320331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335407191"/>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591558085"/>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1863635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575093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4475954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46B390F-A0A8-E71F-1036-7895FDBD8EE6}"/>
              </a:ext>
            </a:extLst>
          </p:cNvPr>
          <p:cNvGraphicFramePr/>
          <p:nvPr>
            <p:extLst>
              <p:ext uri="{D42A27DB-BD31-4B8C-83A1-F6EECF244321}">
                <p14:modId xmlns:p14="http://schemas.microsoft.com/office/powerpoint/2010/main" val="25514072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20236EF-3C2C-4360-E882-17EC05DCFC5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25125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64459460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914916971"/>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988946292"/>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522585975"/>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4950197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0235637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9685688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A94A61F-968D-EA81-DE73-82042DF844D7}"/>
              </a:ext>
            </a:extLst>
          </p:cNvPr>
          <p:cNvGraphicFramePr/>
          <p:nvPr>
            <p:extLst>
              <p:ext uri="{D42A27DB-BD31-4B8C-83A1-F6EECF244321}">
                <p14:modId xmlns:p14="http://schemas.microsoft.com/office/powerpoint/2010/main" val="21959309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839DC2F-33EA-9230-8AA2-CBBD7511D9C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155065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942003096"/>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62950631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563571112"/>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1568593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324803726"/>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85295147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3525985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394973758"/>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398775354"/>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4794483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7456007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62DB6A0-F0E8-4DA8-0E5E-58D3975FE1A3}"/>
              </a:ext>
            </a:extLst>
          </p:cNvPr>
          <p:cNvGraphicFramePr/>
          <p:nvPr>
            <p:extLst>
              <p:ext uri="{D42A27DB-BD31-4B8C-83A1-F6EECF244321}">
                <p14:modId xmlns:p14="http://schemas.microsoft.com/office/powerpoint/2010/main" val="10922969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DD77B3B-EDBD-EE00-8C11-02C6D87A2D1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61817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584613925"/>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46785896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2153765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06539059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561125572"/>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9600061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52338012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037269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8078440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520FF8F-BDC6-D584-9619-38CD96BC9444}"/>
              </a:ext>
            </a:extLst>
          </p:cNvPr>
          <p:cNvGraphicFramePr/>
          <p:nvPr>
            <p:extLst>
              <p:ext uri="{D42A27DB-BD31-4B8C-83A1-F6EECF244321}">
                <p14:modId xmlns:p14="http://schemas.microsoft.com/office/powerpoint/2010/main" val="41667566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F91548B-60ED-DC72-1EC9-5462C6CE454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41487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88036377"/>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726382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96086455"/>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4089046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4209612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7E997C2-6326-CA38-F3C8-8B4C6498A96A}"/>
              </a:ext>
            </a:extLst>
          </p:cNvPr>
          <p:cNvGraphicFramePr/>
          <p:nvPr>
            <p:extLst>
              <p:ext uri="{D42A27DB-BD31-4B8C-83A1-F6EECF244321}">
                <p14:modId xmlns:p14="http://schemas.microsoft.com/office/powerpoint/2010/main" val="27652905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B6870B8-F80E-A435-9859-767377BEF8C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71256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400566004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6947995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29435377"/>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862077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765618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AD8078B-C202-80C8-3496-4491A85CE7CC}"/>
              </a:ext>
            </a:extLst>
          </p:cNvPr>
          <p:cNvGraphicFramePr/>
          <p:nvPr>
            <p:extLst>
              <p:ext uri="{D42A27DB-BD31-4B8C-83A1-F6EECF244321}">
                <p14:modId xmlns:p14="http://schemas.microsoft.com/office/powerpoint/2010/main" val="10691093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8FC2693-8AF0-C807-076F-5D04EE139A9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89877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6223177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355382103"/>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670127801"/>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44991648"/>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4191506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3169994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E8F1828-7DEA-6A40-1199-F4C9AE9659EE}"/>
              </a:ext>
            </a:extLst>
          </p:cNvPr>
          <p:cNvGraphicFramePr/>
          <p:nvPr>
            <p:extLst>
              <p:ext uri="{D42A27DB-BD31-4B8C-83A1-F6EECF244321}">
                <p14:modId xmlns:p14="http://schemas.microsoft.com/office/powerpoint/2010/main" val="36685837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274009E-D79E-B3C0-907A-B0E23520B9D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66354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818062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74441252"/>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3470237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600680795"/>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13576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4561482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BA04A62-50C7-64A3-97FF-FBE053F51E0F}"/>
              </a:ext>
            </a:extLst>
          </p:cNvPr>
          <p:cNvGraphicFramePr/>
          <p:nvPr>
            <p:extLst>
              <p:ext uri="{D42A27DB-BD31-4B8C-83A1-F6EECF244321}">
                <p14:modId xmlns:p14="http://schemas.microsoft.com/office/powerpoint/2010/main" val="4235264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754BD9E-AF06-1C27-A165-18552B5DB0D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28753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413887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83926398"/>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7654110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1388698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06C8B34-ADC3-158C-E7AC-69D152774CE6}"/>
              </a:ext>
            </a:extLst>
          </p:cNvPr>
          <p:cNvGraphicFramePr/>
          <p:nvPr>
            <p:extLst>
              <p:ext uri="{D42A27DB-BD31-4B8C-83A1-F6EECF244321}">
                <p14:modId xmlns:p14="http://schemas.microsoft.com/office/powerpoint/2010/main" val="18130575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0567336-0E84-F6CF-B10C-A4D8017ECE5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87923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9578676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343050110"/>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004722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42241960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88664F9-C2F9-4577-E95B-4B68B2C9D223}"/>
              </a:ext>
            </a:extLst>
          </p:cNvPr>
          <p:cNvGraphicFramePr/>
          <p:nvPr>
            <p:extLst>
              <p:ext uri="{D42A27DB-BD31-4B8C-83A1-F6EECF244321}">
                <p14:modId xmlns:p14="http://schemas.microsoft.com/office/powerpoint/2010/main" val="38736258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582F046-A872-000E-AAFF-F69FD047C0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55210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36941571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2575078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96171454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028223477"/>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2746707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2715730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EB7C52D-FA68-72A1-2096-175D95B39EA6}"/>
              </a:ext>
            </a:extLst>
          </p:cNvPr>
          <p:cNvGraphicFramePr/>
          <p:nvPr>
            <p:extLst>
              <p:ext uri="{D42A27DB-BD31-4B8C-83A1-F6EECF244321}">
                <p14:modId xmlns:p14="http://schemas.microsoft.com/office/powerpoint/2010/main" val="24898591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982B108-3A67-089A-836F-3F7B98DFDB8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91000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42896135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6760042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618481056"/>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713643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42245865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AA55648-A827-E63B-FCCB-38F6ECA11AD6}"/>
              </a:ext>
            </a:extLst>
          </p:cNvPr>
          <p:cNvGraphicFramePr/>
          <p:nvPr>
            <p:extLst>
              <p:ext uri="{D42A27DB-BD31-4B8C-83A1-F6EECF244321}">
                <p14:modId xmlns:p14="http://schemas.microsoft.com/office/powerpoint/2010/main" val="35132554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661725A-6665-C526-A230-CF477E03A5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481439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0442068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4331457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809500505"/>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683969362"/>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5033565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1319452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3687798-3989-4DB4-3BB5-D263FA45E342}"/>
              </a:ext>
            </a:extLst>
          </p:cNvPr>
          <p:cNvGraphicFramePr/>
          <p:nvPr>
            <p:extLst>
              <p:ext uri="{D42A27DB-BD31-4B8C-83A1-F6EECF244321}">
                <p14:modId xmlns:p14="http://schemas.microsoft.com/office/powerpoint/2010/main" val="22540452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012FF2B-A025-2B8F-8C71-B9BEB2FB032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05394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48787075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12094807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665331092"/>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82321246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39903630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5565613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8134589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7CE10F6-845B-E79F-F7C1-6ACB10011F00}"/>
              </a:ext>
            </a:extLst>
          </p:cNvPr>
          <p:cNvGraphicFramePr/>
          <p:nvPr>
            <p:extLst>
              <p:ext uri="{D42A27DB-BD31-4B8C-83A1-F6EECF244321}">
                <p14:modId xmlns:p14="http://schemas.microsoft.com/office/powerpoint/2010/main" val="29794137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F55EC2F-C49C-9625-43FE-EC119C0EBD7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36783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1154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037378257"/>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32167675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336044712"/>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49155019"/>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87918403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39329148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783870937"/>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731753386"/>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901760439"/>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126396602"/>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42125628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6825891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07F854E-B7AA-8F69-154D-9A8D14A61161}"/>
              </a:ext>
            </a:extLst>
          </p:cNvPr>
          <p:cNvGraphicFramePr/>
          <p:nvPr>
            <p:extLst>
              <p:ext uri="{D42A27DB-BD31-4B8C-83A1-F6EECF244321}">
                <p14:modId xmlns:p14="http://schemas.microsoft.com/office/powerpoint/2010/main" val="40875317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70D2DC3-78A4-851B-7E95-A142ACC89DB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72004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4258835518"/>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321313463"/>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4268042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40828272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53673500"/>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9193097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c3_4. If you stayed overnight, did anything stop you from sleeping?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39160778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11790</Words>
  <Application>Microsoft Office PowerPoint</Application>
  <PresentationFormat>Widescreen</PresentationFormat>
  <Paragraphs>1594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East Lancashire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2025-05-23T15:00:56Z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